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7" r:id="rId4"/>
    <p:sldId id="286" r:id="rId5"/>
    <p:sldId id="275" r:id="rId6"/>
    <p:sldId id="288" r:id="rId7"/>
    <p:sldId id="273" r:id="rId8"/>
    <p:sldId id="276" r:id="rId9"/>
    <p:sldId id="256" r:id="rId10"/>
    <p:sldId id="27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0" r:id="rId24"/>
    <p:sldId id="269" r:id="rId25"/>
    <p:sldId id="271" r:id="rId26"/>
    <p:sldId id="285" r:id="rId27"/>
    <p:sldId id="277" r:id="rId28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7D7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1" d="100"/>
          <a:sy n="71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E598-FC6B-4F27-BA3D-ED25379FF35B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089D-8B72-4193-A48F-DE982A60426A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EF2-8D7E-48FA-8B5D-94387D1A336F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5A4D-AA8D-460C-AB16-C3454F7D0AB2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CE03-FF01-4B3D-91A8-89118D94EE1F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2E85-1E93-4591-9FFD-CF26A096DC6A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F7A9-E526-45F7-A496-CAFA7E1964AA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3FA6-9AB8-45C1-8F82-ADA4CFF46A3E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98C5-14B0-4B12-ABAD-0C87D9B64646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1E7D-14AC-4369-A5A2-B9BE0189AEAF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159F-FAE8-4049-96A0-C041606F2D28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03B6-7B9D-4114-B15C-070D38C1678E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FA50-C34C-41E0-8790-9288256D6A27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D3B-3F51-4DEF-B14F-846B62EF4586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C5C0-E268-4D74-808C-48391C19A13F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57C1-54E2-4C4F-A396-BCB3F51B26BB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6BF7-8CC3-4224-8A8D-EED1AF424F37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6D74-E7C1-46BC-9A15-03856FC7F4D0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008F-54B1-4A10-8CD3-680B797B2438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E33A-7751-4B04-A50F-0026C899433D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386E-C399-44CB-821A-8CC51E93A53F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4018-CF1E-4858-AEEE-CB0C92090669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 smtClean="0"/>
              <a:t>Haga clic para modificar el estilo de título del patrón</a:t>
            </a:r>
            <a:endParaRPr lang="es-CO" altLang="ja-JP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  <a:endParaRPr lang="es-CO" altLang="ja-JP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6AD3FE-18E8-492F-9060-293C04A5DBD0}" type="datetimeFigureOut">
              <a:rPr lang="es-CO"/>
              <a:pPr>
                <a:defRPr/>
              </a:pPr>
              <a:t>10/06/2013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DFA1ED-8288-4F35-B7BB-1E950A05AAA6}" type="slidenum">
              <a:rPr lang="es-CO"/>
              <a:pPr>
                <a:defRPr/>
              </a:pPr>
              <a:t>&lt;#&gt;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youth@servas.or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acebook.com/servasyouth" TargetMode="External"/><Relationship Id="rId4" Type="http://schemas.openxmlformats.org/officeDocument/2006/relationships/hyperlink" Target="http://www.servasyouth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4321175"/>
          </a:xfrm>
        </p:spPr>
        <p:txBody>
          <a:bodyPr/>
          <a:lstStyle/>
          <a:p>
            <a:pPr eaLnBrk="1" hangingPunct="1"/>
            <a:r>
              <a:rPr lang="pl-PL" altLang="ja-JP" sz="6600" smtClean="0"/>
              <a:t>Dear </a:t>
            </a:r>
            <a:r>
              <a:rPr lang="en-US" altLang="ja-JP" sz="6600" smtClean="0"/>
              <a:t>Servas Japan</a:t>
            </a:r>
            <a:r>
              <a:rPr lang="pl-PL" altLang="ja-JP" sz="6600" smtClean="0"/>
              <a:t>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1311275" y="836613"/>
            <a:ext cx="6500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s-CO" altLang="ja-JP" sz="6000">
                <a:latin typeface="AR DARLING"/>
              </a:rPr>
              <a:t>SOME OF ACTIVITIES THAT</a:t>
            </a:r>
            <a:r>
              <a:rPr kumimoji="0" lang="pl-PL" altLang="ja-JP" sz="6000">
                <a:latin typeface="AR DARLING"/>
              </a:rPr>
              <a:t> </a:t>
            </a:r>
            <a:r>
              <a:rPr kumimoji="0" lang="es-CO" altLang="ja-JP" sz="6000">
                <a:latin typeface="AR DARLING"/>
              </a:rPr>
              <a:t>YOU CAN DO AS SERVAS </a:t>
            </a:r>
            <a:r>
              <a:rPr kumimoji="0" lang="pl-PL" altLang="ja-JP" sz="6000">
                <a:latin typeface="AR DARLING"/>
              </a:rPr>
              <a:t>YOUTH INCLUDES</a:t>
            </a:r>
            <a:r>
              <a:rPr kumimoji="0" lang="es-CO" altLang="ja-JP" sz="6000">
                <a:latin typeface="AR DARLING"/>
              </a:rPr>
              <a:t>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Chalito\Desktop\Servas\Servas presentation\Pragueju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4 CuadroTexto"/>
          <p:cNvSpPr txBox="1">
            <a:spLocks noChangeArrowheads="1"/>
          </p:cNvSpPr>
          <p:nvPr/>
        </p:nvSpPr>
        <p:spPr bwMode="auto">
          <a:xfrm>
            <a:off x="1000125" y="-100013"/>
            <a:ext cx="714375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s-CO" altLang="ja-JP" sz="5400">
                <a:latin typeface="AR DARLING"/>
              </a:rPr>
              <a:t>………….</a:t>
            </a:r>
            <a:r>
              <a:rPr kumimoji="0" lang="es-CO" altLang="ja-JP" sz="4800">
                <a:latin typeface="AR DARLING"/>
              </a:rPr>
              <a:t>JUMPING</a:t>
            </a:r>
            <a:r>
              <a:rPr kumimoji="0" lang="es-CO" altLang="ja-JP" sz="5400">
                <a:latin typeface="AR DARLING"/>
              </a:rPr>
              <a:t> </a:t>
            </a:r>
            <a:r>
              <a:rPr kumimoji="0" lang="es-CO" altLang="ja-JP" sz="4800">
                <a:latin typeface="AR DARLING"/>
              </a:rPr>
              <a:t>PHOTOS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Chalito\Desktop\Servas\Tobi Balma\IMG_7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3 CuadroTexto"/>
          <p:cNvSpPr txBox="1">
            <a:spLocks noChangeArrowheads="1"/>
          </p:cNvSpPr>
          <p:nvPr/>
        </p:nvSpPr>
        <p:spPr bwMode="auto">
          <a:xfrm>
            <a:off x="1214438" y="0"/>
            <a:ext cx="6858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4400">
                <a:latin typeface="AR DARLING"/>
              </a:rPr>
              <a:t>……BE A COWBOY IN COLOMBIA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Chalito\Desktop\Servas\Tobi Balma\IMG_6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1000125" y="65088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5400">
                <a:latin typeface="AR DARLING"/>
              </a:rPr>
              <a:t>…....DANCE SOME CUMBIA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Chalito\Desktop\Servas\Servas presentation\Instanb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450"/>
            <a:ext cx="9144000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3 CuadroTexto"/>
          <p:cNvSpPr txBox="1">
            <a:spLocks noChangeArrowheads="1"/>
          </p:cNvSpPr>
          <p:nvPr/>
        </p:nvSpPr>
        <p:spPr bwMode="auto">
          <a:xfrm>
            <a:off x="1071563" y="0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3600">
                <a:latin typeface="AR DARLING"/>
              </a:rPr>
              <a:t>…DANCING</a:t>
            </a:r>
            <a:r>
              <a:rPr kumimoji="0" lang="pl-PL" altLang="ja-JP" sz="3600">
                <a:latin typeface="AR DARLING"/>
              </a:rPr>
              <a:t> TRADITIONAL DANCES </a:t>
            </a:r>
            <a:r>
              <a:rPr kumimoji="0" lang="es-CO" altLang="ja-JP" sz="3600">
                <a:latin typeface="AR DARLING"/>
              </a:rPr>
              <a:t>IN</a:t>
            </a:r>
            <a:r>
              <a:rPr kumimoji="0" lang="pl-PL" altLang="ja-JP" sz="3600">
                <a:latin typeface="AR DARLING"/>
              </a:rPr>
              <a:t> I</a:t>
            </a:r>
            <a:r>
              <a:rPr kumimoji="0" lang="es-CO" altLang="ja-JP" sz="3600">
                <a:latin typeface="AR DARLING"/>
              </a:rPr>
              <a:t>STA</a:t>
            </a:r>
            <a:r>
              <a:rPr kumimoji="0" lang="pl-PL" altLang="ja-JP" sz="3600">
                <a:latin typeface="AR DARLING"/>
              </a:rPr>
              <a:t>N</a:t>
            </a:r>
            <a:r>
              <a:rPr kumimoji="0" lang="es-CO" altLang="ja-JP" sz="3600">
                <a:latin typeface="AR DARLING"/>
              </a:rPr>
              <a:t>BUL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Chalito\Desktop\Servas\Servas presentation\Pe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3 CuadroTexto"/>
          <p:cNvSpPr txBox="1">
            <a:spLocks noChangeArrowheads="1"/>
          </p:cNvSpPr>
          <p:nvPr/>
        </p:nvSpPr>
        <p:spPr bwMode="auto">
          <a:xfrm>
            <a:off x="1143000" y="0"/>
            <a:ext cx="7316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4800">
                <a:latin typeface="AR DARLING"/>
              </a:rPr>
              <a:t>…ALPACA EXPERIENCES IN PERU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Chalito\Desktop\Servas\Servas presentation\Poland umbrel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3 CuadroTexto"/>
          <p:cNvSpPr txBox="1">
            <a:spLocks noChangeArrowheads="1"/>
          </p:cNvSpPr>
          <p:nvPr/>
        </p:nvSpPr>
        <p:spPr bwMode="auto">
          <a:xfrm>
            <a:off x="1143000" y="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4800">
                <a:latin typeface="AR DARLING"/>
              </a:rPr>
              <a:t>..UMBRELLA EXPERIENCE IN POLAND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Chalito\Desktop\Servas\Servas presentation\Syryan pep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"/>
            <a:ext cx="91440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3 CuadroTexto"/>
          <p:cNvSpPr txBox="1">
            <a:spLocks noChangeArrowheads="1"/>
          </p:cNvSpPr>
          <p:nvPr/>
        </p:nvSpPr>
        <p:spPr bwMode="auto">
          <a:xfrm>
            <a:off x="928688" y="0"/>
            <a:ext cx="889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3600">
                <a:latin typeface="AR DARLING"/>
              </a:rPr>
              <a:t>....</a:t>
            </a:r>
            <a:r>
              <a:rPr kumimoji="0" lang="es-CO" altLang="ja-JP" sz="4000">
                <a:latin typeface="AR DARLING"/>
              </a:rPr>
              <a:t>LANGUAGE EXPERIENCES in 153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Chalito\Desktop\Servas\Servas presentation\Uganda dan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3 CuadroTexto"/>
          <p:cNvSpPr txBox="1">
            <a:spLocks noChangeArrowheads="1"/>
          </p:cNvSpPr>
          <p:nvPr/>
        </p:nvSpPr>
        <p:spPr bwMode="auto">
          <a:xfrm>
            <a:off x="1071563" y="0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4800">
                <a:latin typeface="AR DARLING"/>
              </a:rPr>
              <a:t>…..AFRICAN DANCE IN UGANDA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Chalito\Desktop\Servas\Servas presentation\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3 CuadroTexto"/>
          <p:cNvSpPr txBox="1">
            <a:spLocks noChangeArrowheads="1"/>
          </p:cNvSpPr>
          <p:nvPr/>
        </p:nvSpPr>
        <p:spPr bwMode="auto">
          <a:xfrm>
            <a:off x="942975" y="0"/>
            <a:ext cx="8093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4800">
                <a:latin typeface="AR DARLING"/>
              </a:rPr>
              <a:t>……RELAX IN THE UNITED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altLang="ja-JP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60350"/>
            <a:ext cx="8413750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61950" y="487363"/>
            <a:ext cx="8777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l-PL" altLang="ja-JP" sz="4000" b="1">
                <a:solidFill>
                  <a:schemeClr val="bg1"/>
                </a:solidFill>
                <a:latin typeface="Calibri" pitchFamily="34" charset="0"/>
              </a:rPr>
              <a:t>We’d like to tell you about Servas Youth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Chalito\Desktop\Servas\Servas presentation\Bras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3 CuadroTexto"/>
          <p:cNvSpPr txBox="1">
            <a:spLocks noChangeArrowheads="1"/>
          </p:cNvSpPr>
          <p:nvPr/>
        </p:nvSpPr>
        <p:spPr bwMode="auto">
          <a:xfrm>
            <a:off x="1042988" y="12700"/>
            <a:ext cx="75723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5400">
                <a:latin typeface="AR DARLING"/>
              </a:rPr>
              <a:t>……..ENJOY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Chalito\Desktop\Servas\Servas presentation\BE stat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3 CuadroTexto"/>
          <p:cNvSpPr txBox="1">
            <a:spLocks noChangeArrowheads="1"/>
          </p:cNvSpPr>
          <p:nvPr/>
        </p:nvSpPr>
        <p:spPr bwMode="auto">
          <a:xfrm>
            <a:off x="1071563" y="0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4800">
                <a:latin typeface="AR DARLING"/>
              </a:rPr>
              <a:t>…..BE LIKE A STATUE IN PRAGUE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Chalito\Desktop\Servas\Servas presentation\Tropical fru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3 CuadroTexto"/>
          <p:cNvSpPr txBox="1">
            <a:spLocks noChangeArrowheads="1"/>
          </p:cNvSpPr>
          <p:nvPr/>
        </p:nvSpPr>
        <p:spPr bwMode="auto">
          <a:xfrm>
            <a:off x="1071563" y="0"/>
            <a:ext cx="8072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5400">
                <a:latin typeface="AR DARLING"/>
              </a:rPr>
              <a:t>…..TASTE SOME TROPICAL FRUITS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Chalito\Desktop\Servas\poland\de Cristina\002. The conference\IMG_2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3 CuadroTexto"/>
          <p:cNvSpPr txBox="1">
            <a:spLocks noChangeArrowheads="1"/>
          </p:cNvSpPr>
          <p:nvPr/>
        </p:nvSpPr>
        <p:spPr bwMode="auto">
          <a:xfrm>
            <a:off x="1071563" y="0"/>
            <a:ext cx="7429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4400">
                <a:latin typeface="AR DARLING"/>
              </a:rPr>
              <a:t>…..CREATE NEW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Chalito\Desktop\Servas\Servas presentation\Famous artis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3 CuadroTexto"/>
          <p:cNvSpPr txBox="1">
            <a:spLocks noChangeArrowheads="1"/>
          </p:cNvSpPr>
          <p:nvPr/>
        </p:nvSpPr>
        <p:spPr bwMode="auto">
          <a:xfrm>
            <a:off x="1000125" y="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s-CO" altLang="ja-JP" sz="5400">
                <a:latin typeface="AR DARLING"/>
              </a:rPr>
              <a:t>…….PLAY NEW INSTRUMENTS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3 CuadroTexto"/>
          <p:cNvSpPr txBox="1">
            <a:spLocks noChangeArrowheads="1"/>
          </p:cNvSpPr>
          <p:nvPr/>
        </p:nvSpPr>
        <p:spPr bwMode="auto">
          <a:xfrm>
            <a:off x="827088" y="1412875"/>
            <a:ext cx="7858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s-CO" altLang="ja-JP" sz="6000" b="1">
                <a:latin typeface="AR DARLING"/>
              </a:rPr>
              <a:t>THE WORLD WITHOUT LIMITS </a:t>
            </a:r>
            <a:endParaRPr kumimoji="0" lang="pl-PL" altLang="ja-JP" sz="6000" b="1">
              <a:latin typeface="AR DARLING"/>
            </a:endParaRPr>
          </a:p>
          <a:p>
            <a:pPr algn="ctr"/>
            <a:r>
              <a:rPr kumimoji="0" lang="es-CO" altLang="ja-JP" sz="6000" b="1">
                <a:latin typeface="AR DARLING"/>
              </a:rPr>
              <a:t>ENJOY YOUR LIFE </a:t>
            </a:r>
            <a:endParaRPr kumimoji="0" lang="pl-PL" altLang="ja-JP" sz="6000" b="1">
              <a:latin typeface="AR DARLING"/>
            </a:endParaRPr>
          </a:p>
          <a:p>
            <a:pPr algn="ctr"/>
            <a:r>
              <a:rPr kumimoji="0" lang="es-CO" altLang="ja-JP" sz="6000" b="1">
                <a:latin typeface="AR DARLING"/>
              </a:rPr>
              <a:t>JOIN SERVAS!!!</a:t>
            </a:r>
          </a:p>
        </p:txBody>
      </p:sp>
      <p:sp>
        <p:nvSpPr>
          <p:cNvPr id="37891" name="4 CuadroTexto"/>
          <p:cNvSpPr txBox="1">
            <a:spLocks noChangeArrowheads="1"/>
          </p:cNvSpPr>
          <p:nvPr/>
        </p:nvSpPr>
        <p:spPr bwMode="auto">
          <a:xfrm>
            <a:off x="0" y="43037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es-CO" altLang="ja-JP" sz="2400">
              <a:latin typeface="AR DARLING"/>
            </a:endParaRPr>
          </a:p>
          <a:p>
            <a:endParaRPr kumimoji="0" lang="es-CO" altLang="ja-JP" sz="2400">
              <a:latin typeface="AR DARL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63" y="-42863"/>
            <a:ext cx="6086475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528763" y="836613"/>
            <a:ext cx="6086475" cy="1728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000" dirty="0"/>
              <a:t>Want to </a:t>
            </a:r>
            <a:r>
              <a:rPr kumimoji="0" lang="pl-PL" sz="2000" dirty="0" err="1"/>
              <a:t>know</a:t>
            </a:r>
            <a:r>
              <a:rPr kumimoji="0" lang="pl-PL" sz="2000" dirty="0"/>
              <a:t> </a:t>
            </a:r>
            <a:r>
              <a:rPr kumimoji="0" lang="pl-PL" sz="2000" dirty="0" err="1"/>
              <a:t>more</a:t>
            </a:r>
            <a:r>
              <a:rPr kumimoji="0" lang="pl-PL" sz="2000" dirty="0"/>
              <a:t> </a:t>
            </a:r>
            <a:r>
              <a:rPr kumimoji="0" lang="pl-PL" sz="2000" dirty="0" err="1"/>
              <a:t>about</a:t>
            </a:r>
            <a:r>
              <a:rPr kumimoji="0" lang="pl-PL" sz="2000" dirty="0"/>
              <a:t> </a:t>
            </a:r>
            <a:r>
              <a:rPr kumimoji="0" lang="pl-PL" sz="2000" dirty="0" err="1"/>
              <a:t>Servas</a:t>
            </a:r>
            <a:r>
              <a:rPr kumimoji="0" lang="pl-PL" sz="2000" dirty="0"/>
              <a:t> </a:t>
            </a:r>
            <a:r>
              <a:rPr kumimoji="0" lang="pl-PL" sz="2000" dirty="0" err="1"/>
              <a:t>Youth</a:t>
            </a:r>
            <a:r>
              <a:rPr kumimoji="0" lang="pl-PL" sz="20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000" dirty="0" err="1"/>
              <a:t>Contact</a:t>
            </a:r>
            <a:r>
              <a:rPr kumimoji="0" lang="pl-PL" sz="2000" dirty="0"/>
              <a:t> </a:t>
            </a:r>
            <a:r>
              <a:rPr kumimoji="0" lang="pl-PL" sz="2000" dirty="0" err="1"/>
              <a:t>us</a:t>
            </a:r>
            <a:r>
              <a:rPr kumimoji="0" lang="pl-PL" sz="2000" dirty="0"/>
              <a:t>: </a:t>
            </a:r>
            <a:r>
              <a:rPr kumimoji="0" lang="pl-PL" sz="2000" dirty="0">
                <a:hlinkClick r:id="rId3"/>
              </a:rPr>
              <a:t>youth@servas.org</a:t>
            </a:r>
            <a:r>
              <a:rPr kumimoji="0" lang="pl-PL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000" dirty="0" err="1"/>
              <a:t>Website</a:t>
            </a:r>
            <a:r>
              <a:rPr kumimoji="0" lang="pl-PL" sz="2000" dirty="0"/>
              <a:t>: </a:t>
            </a:r>
            <a:r>
              <a:rPr kumimoji="0" lang="pl-PL" sz="2000" dirty="0">
                <a:hlinkClick r:id="rId4"/>
              </a:rPr>
              <a:t>www.servasyouth.org</a:t>
            </a:r>
            <a:endParaRPr kumimoji="0" lang="pl-PL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000" dirty="0"/>
              <a:t>Facebook: </a:t>
            </a:r>
            <a:r>
              <a:rPr kumimoji="0" lang="pl-PL" sz="2000" dirty="0">
                <a:hlinkClick r:id="rId5"/>
              </a:rPr>
              <a:t>www.Facebook.com/servasyouth</a:t>
            </a:r>
            <a:endParaRPr kumimoji="0" lang="pl-PL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7"/>
          <p:cNvSpPr txBox="1">
            <a:spLocks noChangeArrowheads="1"/>
          </p:cNvSpPr>
          <p:nvPr/>
        </p:nvSpPr>
        <p:spPr bwMode="auto">
          <a:xfrm>
            <a:off x="107950" y="188913"/>
            <a:ext cx="88566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pl-PL" altLang="ja-JP" sz="6800" b="1">
                <a:solidFill>
                  <a:schemeClr val="bg1"/>
                </a:solidFill>
                <a:latin typeface="Calibri" pitchFamily="34" charset="0"/>
              </a:rPr>
              <a:t>We are waiting for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ja-JP" smtClean="0"/>
              <a:t>Servas Youth Structure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ja-JP" smtClean="0"/>
              <a:t>Youth Outreach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ja-JP" smtClean="0"/>
              <a:t>Servas Youth Language Experience (SYLE)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ja-JP" smtClean="0"/>
              <a:t>Program development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ja-JP" smtClean="0"/>
              <a:t>Youth Events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ja-JP" smtClean="0"/>
              <a:t>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12700" y="188913"/>
            <a:ext cx="2051050" cy="2152650"/>
          </a:xfrm>
          <a:prstGeom prst="wedgeRoundRectCallout">
            <a:avLst>
              <a:gd name="adj1" fmla="val 41484"/>
              <a:gd name="adj2" fmla="val 646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dirty="0"/>
              <a:t>Have</a:t>
            </a:r>
            <a:r>
              <a:rPr kumimoji="0" lang="pl-PL" sz="2000" dirty="0"/>
              <a:t> you ever wanted to spend a week with young people from all over the World?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335088" y="3284538"/>
            <a:ext cx="2160587" cy="1154112"/>
          </a:xfrm>
          <a:prstGeom prst="wedgeRoundRectCallout">
            <a:avLst>
              <a:gd name="adj1" fmla="val 51126"/>
              <a:gd name="adj2" fmla="val -732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000" dirty="0" err="1"/>
              <a:t>Share</a:t>
            </a:r>
            <a:r>
              <a:rPr kumimoji="0" lang="pl-PL" sz="2000" dirty="0"/>
              <a:t> </a:t>
            </a:r>
            <a:r>
              <a:rPr kumimoji="0" lang="pl-PL" sz="2000" dirty="0" err="1"/>
              <a:t>cultures</a:t>
            </a:r>
            <a:r>
              <a:rPr kumimoji="0" lang="pl-PL" sz="2000" dirty="0"/>
              <a:t> and </a:t>
            </a:r>
            <a:r>
              <a:rPr kumimoji="0" lang="pl-PL" sz="2000" dirty="0" err="1"/>
              <a:t>experiences</a:t>
            </a:r>
            <a:r>
              <a:rPr kumimoji="0" lang="pl-PL" sz="2000" dirty="0"/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59338" y="549275"/>
            <a:ext cx="2449512" cy="1150938"/>
          </a:xfrm>
          <a:prstGeom prst="wedgeRoundRectCallout">
            <a:avLst>
              <a:gd name="adj1" fmla="val -32038"/>
              <a:gd name="adj2" fmla="val 919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000" dirty="0" err="1"/>
              <a:t>Make</a:t>
            </a:r>
            <a:r>
              <a:rPr kumimoji="0" lang="pl-PL" sz="2000" dirty="0"/>
              <a:t> </a:t>
            </a:r>
            <a:r>
              <a:rPr kumimoji="0" lang="pl-PL" sz="2000" dirty="0" err="1"/>
              <a:t>new</a:t>
            </a:r>
            <a:r>
              <a:rPr kumimoji="0" lang="pl-PL" sz="2000" dirty="0"/>
              <a:t> </a:t>
            </a:r>
            <a:r>
              <a:rPr kumimoji="0" lang="pl-PL" sz="2000" dirty="0" err="1"/>
              <a:t>friends</a:t>
            </a:r>
            <a:r>
              <a:rPr kumimoji="0" lang="pl-PL" sz="2000" dirty="0"/>
              <a:t> (not </a:t>
            </a:r>
            <a:r>
              <a:rPr kumimoji="0" lang="pl-PL" sz="2000" dirty="0" err="1"/>
              <a:t>only</a:t>
            </a:r>
            <a:r>
              <a:rPr kumimoji="0" lang="pl-PL" sz="2000" dirty="0"/>
              <a:t> on Facebook;))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92950" y="2117725"/>
            <a:ext cx="1800225" cy="1368425"/>
          </a:xfrm>
          <a:prstGeom prst="wedgeRoundRectCallout">
            <a:avLst>
              <a:gd name="adj1" fmla="val -86275"/>
              <a:gd name="adj2" fmla="val -13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000" dirty="0"/>
              <a:t>Have fun on</a:t>
            </a:r>
            <a:r>
              <a:rPr kumimoji="0" lang="en-US" sz="2000" dirty="0"/>
              <a:t> an</a:t>
            </a:r>
            <a:r>
              <a:rPr kumimoji="0" lang="pl-PL" sz="2000" dirty="0"/>
              <a:t> international scale?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ja-JP" b="1" smtClean="0"/>
              <a:t>Take part in a Servas Youth event!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341438"/>
            <a:ext cx="4176713" cy="4545012"/>
          </a:xfrm>
        </p:spPr>
        <p:txBody>
          <a:bodyPr/>
          <a:lstStyle/>
          <a:p>
            <a:pPr eaLnBrk="1" hangingPunct="1"/>
            <a:r>
              <a:rPr lang="pl-PL" altLang="ja-JP" sz="4400" smtClean="0"/>
              <a:t>7 International events so far</a:t>
            </a:r>
          </a:p>
          <a:p>
            <a:pPr eaLnBrk="1" hangingPunct="1"/>
            <a:r>
              <a:rPr lang="pl-PL" altLang="ja-JP" sz="4400" smtClean="0"/>
              <a:t>1000 participants</a:t>
            </a:r>
          </a:p>
          <a:p>
            <a:pPr eaLnBrk="1" hangingPunct="1"/>
            <a:r>
              <a:rPr lang="pl-PL" altLang="ja-JP" sz="4400" smtClean="0"/>
              <a:t>Mil</a:t>
            </a:r>
            <a:r>
              <a:rPr lang="en-US" altLang="ja-JP" sz="4400" smtClean="0"/>
              <a:t>l</a:t>
            </a:r>
            <a:r>
              <a:rPr lang="pl-PL" altLang="ja-JP" sz="4400" smtClean="0"/>
              <a:t>ion</a:t>
            </a:r>
            <a:r>
              <a:rPr lang="en-US" altLang="ja-JP" sz="4400" smtClean="0"/>
              <a:t>s of</a:t>
            </a:r>
            <a:r>
              <a:rPr lang="pl-PL" altLang="ja-JP" sz="4400" smtClean="0"/>
              <a:t> laughs shared!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2988" y="5711825"/>
            <a:ext cx="7058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l-PL" altLang="ja-JP" sz="4400" b="1">
                <a:latin typeface="Calibri" pitchFamily="34" charset="0"/>
              </a:rPr>
              <a:t>And there is more to come!</a:t>
            </a:r>
          </a:p>
        </p:txBody>
      </p:sp>
      <p:pic>
        <p:nvPicPr>
          <p:cNvPr id="17412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44164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375"/>
          </a:xfrm>
        </p:spPr>
        <p:txBody>
          <a:bodyPr/>
          <a:lstStyle/>
          <a:p>
            <a:pPr eaLnBrk="1" hangingPunct="1"/>
            <a:r>
              <a:rPr lang="pl-PL" altLang="ja-JP" smtClean="0"/>
              <a:t>One marriage arranged!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1125538"/>
            <a:ext cx="7694613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412875"/>
            <a:ext cx="91011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Callout 3"/>
          <p:cNvSpPr/>
          <p:nvPr/>
        </p:nvSpPr>
        <p:spPr>
          <a:xfrm>
            <a:off x="1908175" y="5157788"/>
            <a:ext cx="1235075" cy="71913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dirty="0" err="1"/>
              <a:t>Argentina</a:t>
            </a:r>
            <a:r>
              <a:rPr kumimoji="0" lang="pl-PL" sz="1400" dirty="0"/>
              <a:t> 2006</a:t>
            </a:r>
          </a:p>
        </p:txBody>
      </p:sp>
      <p:sp>
        <p:nvSpPr>
          <p:cNvPr id="5" name="Down Arrow Callout 4"/>
          <p:cNvSpPr/>
          <p:nvPr/>
        </p:nvSpPr>
        <p:spPr>
          <a:xfrm rot="20345853">
            <a:off x="3925888" y="1606550"/>
            <a:ext cx="719137" cy="895350"/>
          </a:xfrm>
          <a:prstGeom prst="downArrowCallout">
            <a:avLst>
              <a:gd name="adj1" fmla="val 14533"/>
              <a:gd name="adj2" fmla="val 18022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dirty="0"/>
              <a:t>UK 2007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5210175" y="2328863"/>
            <a:ext cx="763588" cy="64928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dirty="0"/>
              <a:t>Turkey 2008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741363" y="2794000"/>
            <a:ext cx="830262" cy="754063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dirty="0"/>
              <a:t>Mexico 2010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5170488" y="3741738"/>
            <a:ext cx="790575" cy="627062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dirty="0"/>
              <a:t>Uganda 2011</a:t>
            </a:r>
          </a:p>
        </p:txBody>
      </p:sp>
      <p:sp>
        <p:nvSpPr>
          <p:cNvPr id="9" name="Down Arrow Callout 8"/>
          <p:cNvSpPr/>
          <p:nvPr/>
        </p:nvSpPr>
        <p:spPr>
          <a:xfrm rot="1015281">
            <a:off x="4541838" y="1455738"/>
            <a:ext cx="858837" cy="931862"/>
          </a:xfrm>
          <a:prstGeom prst="downArrowCallout">
            <a:avLst>
              <a:gd name="adj1" fmla="val 12649"/>
              <a:gd name="adj2" fmla="val 11105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dirty="0" err="1"/>
              <a:t>Denmark</a:t>
            </a:r>
            <a:r>
              <a:rPr kumimoji="0" lang="pl-PL" sz="1400" dirty="0"/>
              <a:t> 2011</a:t>
            </a:r>
          </a:p>
        </p:txBody>
      </p:sp>
      <p:sp>
        <p:nvSpPr>
          <p:cNvPr id="10" name="Right Arrow Callout 9"/>
          <p:cNvSpPr/>
          <p:nvPr/>
        </p:nvSpPr>
        <p:spPr>
          <a:xfrm rot="19815186">
            <a:off x="3897313" y="2600325"/>
            <a:ext cx="1262062" cy="544513"/>
          </a:xfrm>
          <a:prstGeom prst="rightArrowCallout">
            <a:avLst>
              <a:gd name="adj1" fmla="val 2559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1400" dirty="0"/>
              <a:t>Poland 2012</a:t>
            </a:r>
          </a:p>
        </p:txBody>
      </p:sp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Do </a:t>
            </a:r>
            <a:r>
              <a:rPr lang="pl-PL" b="1" dirty="0" err="1" smtClean="0"/>
              <a:t>you</a:t>
            </a:r>
            <a:r>
              <a:rPr lang="pl-PL" b="1" dirty="0" smtClean="0"/>
              <a:t> </a:t>
            </a:r>
            <a:r>
              <a:rPr lang="pl-PL" b="1" dirty="0" err="1" smtClean="0"/>
              <a:t>know</a:t>
            </a:r>
            <a:r>
              <a:rPr lang="pl-PL" b="1" dirty="0" smtClean="0"/>
              <a:t> </a:t>
            </a:r>
            <a:r>
              <a:rPr lang="pl-PL" b="1" dirty="0" err="1" smtClean="0"/>
              <a:t>where</a:t>
            </a:r>
            <a:r>
              <a:rPr lang="pl-PL" b="1" dirty="0" smtClean="0"/>
              <a:t> </a:t>
            </a:r>
            <a:r>
              <a:rPr lang="pl-PL" b="1" dirty="0" err="1" smtClean="0"/>
              <a:t>we’ve</a:t>
            </a:r>
            <a:r>
              <a:rPr lang="pl-PL" b="1" dirty="0" smtClean="0"/>
              <a:t> </a:t>
            </a:r>
            <a:r>
              <a:rPr lang="pl-PL" b="1" dirty="0" err="1" smtClean="0"/>
              <a:t>been</a:t>
            </a:r>
            <a:r>
              <a:rPr lang="pl-PL" b="1" dirty="0" smtClean="0"/>
              <a:t> </a:t>
            </a:r>
            <a:r>
              <a:rPr lang="pl-PL" b="1" dirty="0" err="1" smtClean="0"/>
              <a:t>already</a:t>
            </a:r>
            <a:r>
              <a:rPr lang="pl-PL" b="1" dirty="0" smtClean="0"/>
              <a:t>?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492375"/>
            <a:ext cx="8362950" cy="3457575"/>
          </a:xfrm>
        </p:spPr>
        <p:txBody>
          <a:bodyPr/>
          <a:lstStyle/>
          <a:p>
            <a:pPr eaLnBrk="1" hangingPunct="1"/>
            <a:r>
              <a:rPr lang="en-US" altLang="ja-JP" smtClean="0"/>
              <a:t>Have</a:t>
            </a:r>
            <a:r>
              <a:rPr lang="pl-PL" altLang="ja-JP" smtClean="0"/>
              <a:t> you ever wanted to learn</a:t>
            </a:r>
            <a:r>
              <a:rPr lang="en-US" altLang="ja-JP" smtClean="0"/>
              <a:t> a</a:t>
            </a:r>
            <a:r>
              <a:rPr lang="pl-PL" altLang="ja-JP" smtClean="0"/>
              <a:t> foreign language in a foreign country?</a:t>
            </a:r>
          </a:p>
          <a:p>
            <a:pPr eaLnBrk="1" hangingPunct="1"/>
            <a:r>
              <a:rPr lang="pl-PL" altLang="ja-JP" smtClean="0"/>
              <a:t>From local people?</a:t>
            </a:r>
          </a:p>
          <a:p>
            <a:pPr eaLnBrk="1" hangingPunct="1"/>
            <a:r>
              <a:rPr lang="pl-PL" altLang="ja-JP" smtClean="0"/>
              <a:t>Learn about their culture?</a:t>
            </a:r>
          </a:p>
          <a:p>
            <a:pPr eaLnBrk="1" hangingPunct="1"/>
            <a:r>
              <a:rPr lang="pl-PL" altLang="ja-JP" smtClean="0"/>
              <a:t>Teach foreigners your native language and culture?</a:t>
            </a:r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684213" y="333375"/>
            <a:ext cx="856773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pl-PL" altLang="ja-JP" sz="5400" b="1">
                <a:latin typeface="Calibri" pitchFamily="34" charset="0"/>
              </a:rPr>
              <a:t>Have you heard about SYLE?</a:t>
            </a:r>
          </a:p>
          <a:p>
            <a:r>
              <a:rPr kumimoji="0" lang="pl-PL" altLang="ja-JP" sz="4000" b="1">
                <a:latin typeface="Calibri" pitchFamily="34" charset="0"/>
              </a:rPr>
              <a:t>    (Servas Youth Language Experience)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13838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3132138" y="260350"/>
            <a:ext cx="5761037" cy="2016125"/>
          </a:xfrm>
          <a:prstGeom prst="wedgeRoundRectCallout">
            <a:avLst>
              <a:gd name="adj1" fmla="val -60547"/>
              <a:gd name="adj2" fmla="val 540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l-PL" sz="2800" dirty="0">
                <a:latin typeface="AR DARLING" pitchFamily="2" charset="0"/>
              </a:rPr>
              <a:t>We </a:t>
            </a:r>
            <a:r>
              <a:rPr kumimoji="0" lang="pl-PL" sz="2800" dirty="0" err="1">
                <a:latin typeface="AR DARLING" pitchFamily="2" charset="0"/>
              </a:rPr>
              <a:t>all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know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that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Servas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is</a:t>
            </a:r>
            <a:r>
              <a:rPr kumimoji="0" lang="pl-PL" sz="2800" dirty="0">
                <a:latin typeface="AR DARLING" pitchFamily="2" charset="0"/>
              </a:rPr>
              <a:t> a </a:t>
            </a:r>
            <a:r>
              <a:rPr kumimoji="0" lang="pl-PL" sz="2800" dirty="0" err="1">
                <a:latin typeface="AR DARLING" pitchFamily="2" charset="0"/>
              </a:rPr>
              <a:t>peace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organization</a:t>
            </a:r>
            <a:r>
              <a:rPr kumimoji="0" lang="pl-PL" sz="2800" dirty="0">
                <a:latin typeface="AR DARLING" pitchFamily="2" charset="0"/>
              </a:rPr>
              <a:t>, but </a:t>
            </a:r>
            <a:r>
              <a:rPr kumimoji="0" lang="pl-PL" sz="2800" dirty="0" err="1">
                <a:latin typeface="AR DARLING" pitchFamily="2" charset="0"/>
              </a:rPr>
              <a:t>did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you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know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that</a:t>
            </a:r>
            <a:r>
              <a:rPr kumimoji="0" lang="pl-PL" sz="2800" dirty="0">
                <a:latin typeface="AR DARLING" pitchFamily="2" charset="0"/>
              </a:rPr>
              <a:t> S</a:t>
            </a:r>
            <a:r>
              <a:rPr kumimoji="0" lang="es-CO" sz="2800" dirty="0" err="1">
                <a:latin typeface="AR DARLING" pitchFamily="2" charset="0"/>
              </a:rPr>
              <a:t>ervas</a:t>
            </a:r>
            <a:r>
              <a:rPr kumimoji="0" lang="es-CO" sz="2800" dirty="0">
                <a:latin typeface="AR DARLING" pitchFamily="2" charset="0"/>
              </a:rPr>
              <a:t> </a:t>
            </a:r>
            <a:r>
              <a:rPr kumimoji="0" lang="pl-PL" sz="2800" dirty="0">
                <a:latin typeface="AR DARLING" pitchFamily="2" charset="0"/>
              </a:rPr>
              <a:t>Y</a:t>
            </a:r>
            <a:r>
              <a:rPr kumimoji="0" lang="es-CO" sz="2800" dirty="0" err="1">
                <a:latin typeface="AR DARLING" pitchFamily="2" charset="0"/>
              </a:rPr>
              <a:t>outh</a:t>
            </a:r>
            <a:r>
              <a:rPr kumimoji="0" lang="pl-PL" sz="2800" dirty="0">
                <a:latin typeface="AR DARLING" pitchFamily="2" charset="0"/>
              </a:rPr>
              <a:t> </a:t>
            </a:r>
            <a:r>
              <a:rPr kumimoji="0" lang="pl-PL" sz="2800" dirty="0" err="1">
                <a:latin typeface="AR DARLING" pitchFamily="2" charset="0"/>
              </a:rPr>
              <a:t>is</a:t>
            </a:r>
            <a:r>
              <a:rPr kumimoji="0" lang="es-CO" sz="2800" dirty="0">
                <a:latin typeface="AR DARLING" pitchFamily="2" charset="0"/>
              </a:rPr>
              <a:t> </a:t>
            </a:r>
            <a:r>
              <a:rPr kumimoji="0" lang="es-CO" sz="2800" dirty="0" err="1">
                <a:latin typeface="AR DARLING" pitchFamily="2" charset="0"/>
              </a:rPr>
              <a:t>the</a:t>
            </a:r>
            <a:r>
              <a:rPr kumimoji="0" lang="es-CO" sz="2800" dirty="0">
                <a:latin typeface="AR DARLING" pitchFamily="2" charset="0"/>
              </a:rPr>
              <a:t> </a:t>
            </a:r>
            <a:r>
              <a:rPr kumimoji="0" lang="es-CO" sz="2800" dirty="0" err="1">
                <a:latin typeface="AR DARLING" pitchFamily="2" charset="0"/>
              </a:rPr>
              <a:t>funniest</a:t>
            </a:r>
            <a:r>
              <a:rPr kumimoji="0" lang="es-CO" sz="2800" dirty="0">
                <a:latin typeface="AR DARLING" pitchFamily="2" charset="0"/>
              </a:rPr>
              <a:t> </a:t>
            </a:r>
            <a:r>
              <a:rPr kumimoji="0" lang="es-CO" sz="2800" dirty="0" err="1">
                <a:latin typeface="AR DARLING" pitchFamily="2" charset="0"/>
              </a:rPr>
              <a:t>way</a:t>
            </a:r>
            <a:r>
              <a:rPr kumimoji="0" lang="es-CO" sz="2800" dirty="0">
                <a:latin typeface="AR DARLING" pitchFamily="2" charset="0"/>
              </a:rPr>
              <a:t> </a:t>
            </a:r>
            <a:r>
              <a:rPr kumimoji="0" lang="es-CO" sz="2800" dirty="0" err="1">
                <a:latin typeface="AR DARLING" pitchFamily="2" charset="0"/>
              </a:rPr>
              <a:t>to</a:t>
            </a:r>
            <a:r>
              <a:rPr kumimoji="0" lang="es-CO" sz="2800" dirty="0">
                <a:latin typeface="AR DARLING" pitchFamily="2" charset="0"/>
              </a:rPr>
              <a:t> spread </a:t>
            </a:r>
            <a:r>
              <a:rPr kumimoji="0" lang="es-CO" sz="2800" dirty="0" err="1">
                <a:latin typeface="AR DARLING" pitchFamily="2" charset="0"/>
              </a:rPr>
              <a:t>peace</a:t>
            </a:r>
            <a:r>
              <a:rPr kumimoji="0" lang="pl-PL" sz="2800" dirty="0">
                <a:latin typeface="AR DARLING" pitchFamily="2" charset="0"/>
              </a:rPr>
              <a:t>?</a:t>
            </a:r>
            <a:endParaRPr kumimoji="0" lang="es-CO" sz="2800" dirty="0">
              <a:latin typeface="AR DARLING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l-PL" b="1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268</Words>
  <Application>Microsoft Office PowerPoint</Application>
  <PresentationFormat>画面に合わせる (4:3)</PresentationFormat>
  <Paragraphs>56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Arial</vt:lpstr>
      <vt:lpstr>ＭＳ Ｐゴシック</vt:lpstr>
      <vt:lpstr>Calibri</vt:lpstr>
      <vt:lpstr>AR DARLING</vt:lpstr>
      <vt:lpstr>Tema de Office</vt:lpstr>
      <vt:lpstr>Dear Servas Japan!</vt:lpstr>
      <vt:lpstr>スライド 2</vt:lpstr>
      <vt:lpstr>Servas Youth Structure</vt:lpstr>
      <vt:lpstr>スライド 4</vt:lpstr>
      <vt:lpstr>Take part in a Servas Youth event!</vt:lpstr>
      <vt:lpstr>One marriage arranged!</vt:lpstr>
      <vt:lpstr>Do you know where we’ve been already?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Chalito</dc:creator>
  <cp:lastModifiedBy>Shinobu Nakazaki</cp:lastModifiedBy>
  <cp:revision>60</cp:revision>
  <dcterms:created xsi:type="dcterms:W3CDTF">2013-02-10T20:06:00Z</dcterms:created>
  <dcterms:modified xsi:type="dcterms:W3CDTF">2013-06-10T12:24:12Z</dcterms:modified>
</cp:coreProperties>
</file>